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1"/>
  </p:notesMasterIdLst>
  <p:sldIdLst>
    <p:sldId id="256" r:id="rId2"/>
    <p:sldId id="257" r:id="rId3"/>
    <p:sldId id="258" r:id="rId4"/>
    <p:sldId id="268" r:id="rId5"/>
    <p:sldId id="259" r:id="rId6"/>
    <p:sldId id="260" r:id="rId7"/>
    <p:sldId id="267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613"/>
  </p:normalViewPr>
  <p:slideViewPr>
    <p:cSldViewPr snapToGrid="0" snapToObjects="1">
      <p:cViewPr varScale="1">
        <p:scale>
          <a:sx n="118" d="100"/>
          <a:sy n="118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45534-55CF-DA4E-9022-8DA95BE6727A}" type="datetimeFigureOut">
              <a:rPr kumimoji="1" lang="zh-CN" altLang="en-US" smtClean="0"/>
              <a:t>2017/6/21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9CDE7-721E-2C40-A619-0B3614FF63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22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7647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2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7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8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860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7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4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221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E72C73-2D91-4E12-BA25-F0AA0C03599B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669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移动行为</a:t>
            </a:r>
            <a:r>
              <a:rPr lang="zh-CN" altLang="en-US" dirty="0" smtClean="0"/>
              <a:t>分析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行洞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陈智聪 徐洪坚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93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66057"/>
            <a:ext cx="9601200" cy="5301343"/>
          </a:xfrm>
        </p:spPr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 smtClean="0"/>
              <a:t>iOS</a:t>
            </a:r>
            <a:r>
              <a:rPr kumimoji="1" lang="en-US" altLang="zh-CN" dirty="0" smtClean="0"/>
              <a:t>10.3 </a:t>
            </a:r>
            <a:r>
              <a:rPr kumimoji="1" lang="zh-CN" altLang="en-US" dirty="0" smtClean="0"/>
              <a:t>，</a:t>
            </a:r>
            <a:r>
              <a:rPr kumimoji="1" lang="zh-CN" altLang="en-US" dirty="0"/>
              <a:t>用</a:t>
            </a:r>
            <a:r>
              <a:rPr kumimoji="1" lang="en-US" altLang="zh-CN" dirty="0" err="1" smtClean="0"/>
              <a:t>Xcode</a:t>
            </a:r>
            <a:r>
              <a:rPr kumimoji="1" lang="en-US" altLang="zh-CN" dirty="0" smtClean="0"/>
              <a:t> 8.3</a:t>
            </a:r>
            <a:r>
              <a:rPr kumimoji="1" lang="zh-CN" altLang="en-US" dirty="0" smtClean="0"/>
              <a:t>开发</a:t>
            </a:r>
            <a:endParaRPr kumimoji="1" lang="zh-CN" altLang="en-US" dirty="0" smtClean="0"/>
          </a:p>
          <a:p>
            <a:r>
              <a:rPr kumimoji="1" lang="zh-CN" altLang="en-US" dirty="0" smtClean="0"/>
              <a:t>语言：</a:t>
            </a:r>
            <a:r>
              <a:rPr kumimoji="1" lang="en-US" altLang="zh-CN" dirty="0" smtClean="0"/>
              <a:t>Objective-C</a:t>
            </a:r>
            <a:endParaRPr kumimoji="1" lang="zh-CN" altLang="en-US" dirty="0" smtClean="0"/>
          </a:p>
          <a:p>
            <a:r>
              <a:rPr kumimoji="1" lang="zh-CN" altLang="en-US" dirty="0" smtClean="0"/>
              <a:t>分为三个模块：</a:t>
            </a:r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核心功能：传感器实时信息、手机行为预测、动作行为预测、实时监测</a:t>
            </a:r>
            <a:endParaRPr kumimoji="1" lang="zh-CN" altLang="en-US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步数： 将步数以图表展示出来</a:t>
            </a:r>
            <a:endParaRPr kumimoji="1" lang="zh-CN" altLang="en-US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我的信息：即个人信息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83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887686" cy="5067300"/>
          </a:xfrm>
        </p:spPr>
        <p:txBody>
          <a:bodyPr/>
          <a:lstStyle/>
          <a:p>
            <a:r>
              <a:rPr kumimoji="1" lang="zh-CN" altLang="en-US" dirty="0" smtClean="0"/>
              <a:t>第一次打开的界面，输入名字和授权（获取软件所需的权限）</a:t>
            </a:r>
            <a:endParaRPr kumimoji="1"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53" y="251163"/>
            <a:ext cx="4067703" cy="67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3657600" cy="3058886"/>
          </a:xfrm>
        </p:spPr>
        <p:txBody>
          <a:bodyPr/>
          <a:lstStyle/>
          <a:p>
            <a:r>
              <a:rPr kumimoji="1" lang="zh-CN" altLang="en-US" dirty="0" smtClean="0"/>
              <a:t>填入名字和勾选授权选项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07" y="2215243"/>
            <a:ext cx="4127500" cy="360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04" y="119743"/>
            <a:ext cx="4120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627914" cy="3777344"/>
          </a:xfrm>
        </p:spPr>
        <p:txBody>
          <a:bodyPr/>
          <a:lstStyle/>
          <a:p>
            <a:r>
              <a:rPr kumimoji="1" lang="zh-CN" altLang="en-US" dirty="0" smtClean="0"/>
              <a:t>行洞的主界面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TabBar</a:t>
            </a:r>
            <a:r>
              <a:rPr kumimoji="1" lang="zh-CN" altLang="en-US" dirty="0" smtClean="0"/>
              <a:t>有三个按钮：首页、步数、我的信息。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879" y="5292700"/>
            <a:ext cx="1427651" cy="945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40" y="0"/>
            <a:ext cx="4120503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84" y="5230586"/>
            <a:ext cx="3889829" cy="10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192486" cy="2982686"/>
          </a:xfrm>
        </p:spPr>
        <p:txBody>
          <a:bodyPr/>
          <a:lstStyle/>
          <a:p>
            <a:r>
              <a:rPr kumimoji="1" lang="en-US" altLang="zh-CN" dirty="0" err="1" smtClean="0"/>
              <a:t>TabBar</a:t>
            </a:r>
            <a:r>
              <a:rPr kumimoji="1" lang="zh-CN" altLang="en-US" dirty="0" smtClean="0"/>
              <a:t>我的信息</a:t>
            </a:r>
            <a:br>
              <a:rPr kumimoji="1" lang="zh-CN" altLang="en-US" dirty="0" smtClean="0"/>
            </a:br>
            <a:endParaRPr kumimoji="1"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0"/>
            <a:ext cx="4201886" cy="699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4626429" cy="5693230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TabBar</a:t>
            </a:r>
            <a:r>
              <a:rPr kumimoji="1" lang="zh-CN" altLang="en-US" dirty="0" smtClean="0"/>
              <a:t>：步数界面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可以记录年月周日等步数数据，并且能以图表展示出来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062" y="0"/>
            <a:ext cx="4047710" cy="67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714" y="119744"/>
            <a:ext cx="4038600" cy="5519056"/>
          </a:xfrm>
        </p:spPr>
        <p:txBody>
          <a:bodyPr/>
          <a:lstStyle/>
          <a:p>
            <a:r>
              <a:rPr kumimoji="1" lang="zh-CN" altLang="en-US" dirty="0" smtClean="0"/>
              <a:t>核心功能：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手机行为预测：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判断手机设备的状态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以及返回上一页的过渡动画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4" y="-119743"/>
            <a:ext cx="4120503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424" y="119744"/>
            <a:ext cx="330547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191000" cy="5344886"/>
          </a:xfrm>
        </p:spPr>
        <p:txBody>
          <a:bodyPr/>
          <a:lstStyle/>
          <a:p>
            <a:r>
              <a:rPr kumimoji="1" lang="zh-CN" altLang="en-US" dirty="0" smtClean="0"/>
              <a:t>动作行为预测：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即判断人的动作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实时监测：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记录行走的步数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5153" y="292466"/>
            <a:ext cx="3840132" cy="6391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47" y="292466"/>
            <a:ext cx="3786939" cy="63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966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79</TotalTime>
  <Words>94</Words>
  <Application>Microsoft Macintosh PowerPoint</Application>
  <PresentationFormat>宽屏</PresentationFormat>
  <Paragraphs>15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DengXian</vt:lpstr>
      <vt:lpstr>Franklin Gothic Book</vt:lpstr>
      <vt:lpstr>裁剪</vt:lpstr>
      <vt:lpstr>移动行为分析 -行洞</vt:lpstr>
      <vt:lpstr>PowerPoint 演示文稿</vt:lpstr>
      <vt:lpstr>第一次打开的界面，输入名字和授权（获取软件所需的权限）</vt:lpstr>
      <vt:lpstr>填入名字和勾选授权选项</vt:lpstr>
      <vt:lpstr>行洞的主界面 TabBar有三个按钮：首页、步数、我的信息。</vt:lpstr>
      <vt:lpstr>TabBar我的信息 </vt:lpstr>
      <vt:lpstr>TabBar：步数界面  可以记录年月周日等步数数据，并且能以图表展示出来</vt:lpstr>
      <vt:lpstr>核心功能： 手机行为预测： 判断手机设备的状态  以及返回上一页的过渡动画</vt:lpstr>
      <vt:lpstr>动作行为预测： 即判断人的动作  实时监测： 记录行走的步数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移动行为分析</dc:title>
  <dc:creator>Microsoft Office 用户</dc:creator>
  <cp:lastModifiedBy>ChanCong</cp:lastModifiedBy>
  <cp:revision>58</cp:revision>
  <dcterms:created xsi:type="dcterms:W3CDTF">2017-04-20T01:18:10Z</dcterms:created>
  <dcterms:modified xsi:type="dcterms:W3CDTF">2017-06-21T15:10:49Z</dcterms:modified>
</cp:coreProperties>
</file>